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293E72-96C3-4043-8FEB-3E5F6074A6D3}" v="1" dt="2024-03-03T18:03:24.9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2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8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FA663-C72C-572B-3022-CF4570FDF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AAF0C3-6D16-1CBF-7C00-805EE598A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7336F-1895-F5E0-56E8-670487271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82E8-6D83-4919-9FA8-9213F799BD0B}" type="datetimeFigureOut">
              <a:rPr lang="en-AE" smtClean="0"/>
              <a:t>27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B79BB-F228-BBE9-CD5F-7382669C0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8F612-F5C6-7C97-2FAD-9389F7C43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9EEB-8942-4FAF-9BF0-9683E59393E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71144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E41BE-8498-4CF2-1726-1D02E8BFD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F37F8-2E88-8A2C-C415-5818B849CD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41887-E024-0E67-67BF-BC4C5140A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82E8-6D83-4919-9FA8-9213F799BD0B}" type="datetimeFigureOut">
              <a:rPr lang="en-AE" smtClean="0"/>
              <a:t>27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4071C-2621-4CE2-56F7-17C09B092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8616F-CA8D-C298-6D45-BF3D1562F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9EEB-8942-4FAF-9BF0-9683E59393E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5170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2F7BE3-E57C-59D8-05D4-3FB7C46FDC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DEDABE-DF32-A1FC-AD63-0060170587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C7422-3EF1-63F4-2957-488130D5D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82E8-6D83-4919-9FA8-9213F799BD0B}" type="datetimeFigureOut">
              <a:rPr lang="en-AE" smtClean="0"/>
              <a:t>27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CDD88-5502-6308-F1F0-B01F0492F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4BE2F-D2A3-DF35-68AF-CFED88899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9EEB-8942-4FAF-9BF0-9683E59393E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9395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6E731-0F6A-0BB8-2037-44EFBA91F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2E371-2571-7037-510A-A4A1C2C4B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8F540-02CC-B577-3B51-FC40DBC66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82E8-6D83-4919-9FA8-9213F799BD0B}" type="datetimeFigureOut">
              <a:rPr lang="en-AE" smtClean="0"/>
              <a:t>27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F1210-51AE-A2A2-27DF-E24E4B7D2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44D92-CD5C-9315-F183-AE97D46E9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9EEB-8942-4FAF-9BF0-9683E59393E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3562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97CFA-7FD1-194B-4785-9AD9A3416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9AD063-33C8-5FF1-1219-4B3920731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63508-4EEE-9A73-FCAE-F10739B7D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82E8-6D83-4919-9FA8-9213F799BD0B}" type="datetimeFigureOut">
              <a:rPr lang="en-AE" smtClean="0"/>
              <a:t>27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F0964-D499-5773-8FDB-97A9CF93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ECBFE-6150-2271-51BD-3A9219E4C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9EEB-8942-4FAF-9BF0-9683E59393E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79624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C59B3-2FB2-C121-F619-07AC7F308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F6E93-E688-46CB-B4FC-88899A35F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4C259D-FCCB-CE71-A8F0-B04B17EE69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958E84-7FDE-D560-079F-FA3B6BACD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82E8-6D83-4919-9FA8-9213F799BD0B}" type="datetimeFigureOut">
              <a:rPr lang="en-AE" smtClean="0"/>
              <a:t>27 Jun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6F8F34-C7E8-A711-E10A-A89774B93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2F38EE-0498-8C78-7A93-88ECABC25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9EEB-8942-4FAF-9BF0-9683E59393E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00324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195B9-AD90-D70C-6DB1-DA7F30891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A7744-6EA0-44DF-293A-E9156C63C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060C2F-E744-46C0-010A-A6BD5E0AF8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62698F-E462-DE7F-1A30-5CC0250A29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43A33E-E7C3-8923-D854-3F4E8D439E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F60D3F-CD62-1F16-B394-94A8011EC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82E8-6D83-4919-9FA8-9213F799BD0B}" type="datetimeFigureOut">
              <a:rPr lang="en-AE" smtClean="0"/>
              <a:t>27 Jun 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3794B3-6E2B-D0D5-B889-3FF1A79EA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1C898B-55F2-DA0B-CFD2-D02DD076C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9EEB-8942-4FAF-9BF0-9683E59393E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0204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290CE-E551-742E-A7D8-B519A6F3B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0782C5-A7FA-143E-A283-26D350C9F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82E8-6D83-4919-9FA8-9213F799BD0B}" type="datetimeFigureOut">
              <a:rPr lang="en-AE" smtClean="0"/>
              <a:t>27 Jun 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DEEF47-5A0C-2CC2-EBC5-866B34B2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95DE1C-68FF-39A8-9D44-B41996F0C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9EEB-8942-4FAF-9BF0-9683E59393E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7692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6AB287-57C6-85CA-40EE-F891B4E85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82E8-6D83-4919-9FA8-9213F799BD0B}" type="datetimeFigureOut">
              <a:rPr lang="en-AE" smtClean="0"/>
              <a:t>27 Jun 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80C8A9-7563-E8F7-B387-328C80A1F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20A50B-A5D9-5279-9F51-71ED72E78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9EEB-8942-4FAF-9BF0-9683E59393E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8341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68988-6DF7-8A38-4B75-ABCCA279C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133A8-8B75-5EB1-F7FD-E808C11E5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D4B2D5-E13B-6022-B210-3873AC9966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C69134-6FBA-C5A8-0511-9B197C22B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82E8-6D83-4919-9FA8-9213F799BD0B}" type="datetimeFigureOut">
              <a:rPr lang="en-AE" smtClean="0"/>
              <a:t>27 Jun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B7E89C-8FA6-9541-2872-545FB9316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3C0E6-F824-975F-5E0E-47311F329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9EEB-8942-4FAF-9BF0-9683E59393E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69146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7D896-430A-8294-F7E4-49CAC7E48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5493CB-D789-787C-F32A-0F36FF9AEE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EB8A35-0F6A-E7DE-AEA2-0E6958224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B1B444-2A9E-6B1A-1C34-76DB167F1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782E8-6D83-4919-9FA8-9213F799BD0B}" type="datetimeFigureOut">
              <a:rPr lang="en-AE" smtClean="0"/>
              <a:t>27 Jun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683278-5DA2-17C4-0A08-081156364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B7E022-DE5C-B8F6-549D-C6BE8C8D6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49EEB-8942-4FAF-9BF0-9683E59393E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67297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B4501A-FEC0-36A8-E346-609B8ED0A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7593F-2331-14BA-C57A-DA8800390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20FFE-9260-D513-9378-5CB9AB4DED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782E8-6D83-4919-9FA8-9213F799BD0B}" type="datetimeFigureOut">
              <a:rPr lang="en-AE" smtClean="0"/>
              <a:t>27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569BF-099C-0EC9-E138-9CF89A21B9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F802E-3D0E-D957-59CE-C3B85A7F45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49EEB-8942-4FAF-9BF0-9683E59393E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4785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55A7D-D99C-2266-EBDE-CE5537FE8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706" y="-1"/>
            <a:ext cx="11697478" cy="3768696"/>
          </a:xfrm>
        </p:spPr>
        <p:txBody>
          <a:bodyPr anchor="ctr">
            <a:no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>
                <a:latin typeface="ML-TTAmbili" panose="04000000000000000000" pitchFamily="82" charset="0"/>
              </a:rPr>
              <a:t>യേശു മണവാളന്‍ നമ്മെ ചേര്‍ക്കുവാന്‍ </a:t>
            </a:r>
            <a:br>
              <a:rPr lang="en-US" sz="3600" b="1" dirty="0">
                <a:latin typeface="ML-TTAmbili" panose="04000000000000000000" pitchFamily="82" charset="0"/>
              </a:rPr>
            </a:br>
            <a:r>
              <a:rPr lang="ml-IN" sz="3600" b="1" dirty="0">
                <a:latin typeface="ML-TTAmbili" panose="04000000000000000000" pitchFamily="82" charset="0"/>
              </a:rPr>
              <a:t>മദ്ധ്യവാനില്‍ വെളിപ്പെടുവാന്‍</a:t>
            </a:r>
            <a:br>
              <a:rPr lang="ml-IN" sz="3600" b="1" dirty="0">
                <a:latin typeface="ML-TTAmbili" panose="04000000000000000000" pitchFamily="82" charset="0"/>
              </a:rPr>
            </a:br>
            <a:r>
              <a:rPr lang="ml-IN" sz="3600" b="1" dirty="0">
                <a:latin typeface="ML-TTAmbili" panose="04000000000000000000" pitchFamily="82" charset="0"/>
              </a:rPr>
              <a:t>കാലം ആസന്നമായ് പ്രിയരെ </a:t>
            </a:r>
            <a:br>
              <a:rPr lang="en-US" sz="3600" b="1" dirty="0">
                <a:latin typeface="ML-TTAmbili" panose="04000000000000000000" pitchFamily="82" charset="0"/>
              </a:rPr>
            </a:br>
            <a:r>
              <a:rPr lang="ml-IN" sz="3600" b="1" dirty="0">
                <a:latin typeface="ML-TTAmbili" panose="04000000000000000000" pitchFamily="82" charset="0"/>
              </a:rPr>
              <a:t>ഒരുങ്ങാം വിശുദ്ധിയോടെ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4F0E70A-D547-8E99-B833-80CD7AB6EFE8}"/>
              </a:ext>
            </a:extLst>
          </p:cNvPr>
          <p:cNvSpPr txBox="1">
            <a:spLocks/>
          </p:cNvSpPr>
          <p:nvPr/>
        </p:nvSpPr>
        <p:spPr>
          <a:xfrm>
            <a:off x="245706" y="3828516"/>
            <a:ext cx="11697478" cy="30294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>
                <a:latin typeface="Aptos Display" panose="020B0004020202020204" pitchFamily="34" charset="0"/>
              </a:rPr>
              <a:t>Yeshu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manavaalen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namme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cherkkuvaan</a:t>
            </a:r>
            <a:endParaRPr lang="en-US" sz="4000" dirty="0">
              <a:latin typeface="Aptos Display" panose="020B0004020202020204" pitchFamily="34" charset="0"/>
            </a:endParaRPr>
          </a:p>
          <a:p>
            <a:pPr algn="l"/>
            <a:r>
              <a:rPr lang="en-US" sz="4000" dirty="0" err="1">
                <a:latin typeface="Aptos Display" panose="020B0004020202020204" pitchFamily="34" charset="0"/>
              </a:rPr>
              <a:t>Mandhya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vaanil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velippeduvaan</a:t>
            </a:r>
            <a:endParaRPr lang="en-US" sz="4000" dirty="0">
              <a:latin typeface="Aptos Display" panose="020B0004020202020204" pitchFamily="34" charset="0"/>
            </a:endParaRPr>
          </a:p>
          <a:p>
            <a:pPr algn="l"/>
            <a:r>
              <a:rPr lang="en-US" sz="4000" dirty="0" err="1">
                <a:latin typeface="Aptos Display" panose="020B0004020202020204" pitchFamily="34" charset="0"/>
              </a:rPr>
              <a:t>Kaalam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aasannamaay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priyare</a:t>
            </a:r>
            <a:endParaRPr lang="en-US" sz="4000" dirty="0">
              <a:latin typeface="Aptos Display" panose="020B0004020202020204" pitchFamily="34" charset="0"/>
            </a:endParaRPr>
          </a:p>
          <a:p>
            <a:pPr algn="l"/>
            <a:r>
              <a:rPr lang="en-US" sz="4000" dirty="0" err="1">
                <a:latin typeface="Aptos Display" panose="020B0004020202020204" pitchFamily="34" charset="0"/>
              </a:rPr>
              <a:t>Orungaam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vishudhiyode</a:t>
            </a:r>
            <a:endParaRPr lang="en-AE" sz="4000" i="1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730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DBE7E5-0E42-DC36-53FD-D3CFF21A38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26804-6207-44AB-FED9-3F58F0ECDD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706" y="-1"/>
            <a:ext cx="11697478" cy="3768696"/>
          </a:xfrm>
        </p:spPr>
        <p:txBody>
          <a:bodyPr anchor="ctr">
            <a:noAutofit/>
          </a:bodyPr>
          <a:lstStyle/>
          <a:p>
            <a:pPr>
              <a:lnSpc>
                <a:spcPct val="120000"/>
              </a:lnSpc>
            </a:pPr>
            <a:r>
              <a:rPr lang="ml-IN" sz="3600" b="1" dirty="0">
                <a:latin typeface="ML-TTAmbili" panose="04000000000000000000" pitchFamily="82" charset="0"/>
              </a:rPr>
              <a:t>ചേരും നാം വേഗത്തില്‍ ഇമ്പ വീടതില്‍</a:t>
            </a:r>
            <a:br>
              <a:rPr lang="ml-IN" sz="3600" b="1" dirty="0">
                <a:latin typeface="ML-TTAmbili" panose="04000000000000000000" pitchFamily="82" charset="0"/>
              </a:rPr>
            </a:br>
            <a:r>
              <a:rPr lang="ml-IN" sz="3600" b="1" dirty="0">
                <a:latin typeface="ML-TTAmbili" panose="04000000000000000000" pitchFamily="82" charset="0"/>
              </a:rPr>
              <a:t>കാണും നാം അന്നാളില്‍ പ്രിയന്‍ പൊന്മുഖം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5179350-9D09-FDD5-4C19-CD1C73B011F6}"/>
              </a:ext>
            </a:extLst>
          </p:cNvPr>
          <p:cNvSpPr txBox="1">
            <a:spLocks/>
          </p:cNvSpPr>
          <p:nvPr/>
        </p:nvSpPr>
        <p:spPr>
          <a:xfrm>
            <a:off x="245706" y="3828516"/>
            <a:ext cx="11697478" cy="30294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>
                <a:latin typeface="Aptos Display" panose="020B0004020202020204" pitchFamily="34" charset="0"/>
              </a:rPr>
              <a:t>Cherum</a:t>
            </a:r>
            <a:r>
              <a:rPr lang="en-US" sz="4000" i="1" dirty="0">
                <a:latin typeface="Aptos Display" panose="020B0004020202020204" pitchFamily="34" charset="0"/>
              </a:rPr>
              <a:t> naam </a:t>
            </a:r>
            <a:r>
              <a:rPr lang="en-US" sz="4000" i="1" dirty="0" err="1">
                <a:latin typeface="Aptos Display" panose="020B0004020202020204" pitchFamily="34" charset="0"/>
              </a:rPr>
              <a:t>vegathil</a:t>
            </a:r>
            <a:r>
              <a:rPr lang="en-US" sz="4000" i="1" dirty="0">
                <a:latin typeface="Aptos Display" panose="020B0004020202020204" pitchFamily="34" charset="0"/>
              </a:rPr>
              <a:t> </a:t>
            </a:r>
            <a:r>
              <a:rPr lang="en-US" sz="4000" i="1" dirty="0" err="1">
                <a:latin typeface="Aptos Display" panose="020B0004020202020204" pitchFamily="34" charset="0"/>
              </a:rPr>
              <a:t>imba</a:t>
            </a:r>
            <a:r>
              <a:rPr lang="en-US" sz="4000" i="1" dirty="0">
                <a:latin typeface="Aptos Display" panose="020B0004020202020204" pitchFamily="34" charset="0"/>
              </a:rPr>
              <a:t> </a:t>
            </a:r>
            <a:r>
              <a:rPr lang="en-US" sz="4000" i="1" dirty="0" err="1">
                <a:latin typeface="Aptos Display" panose="020B0004020202020204" pitchFamily="34" charset="0"/>
              </a:rPr>
              <a:t>veedathil</a:t>
            </a:r>
            <a:endParaRPr lang="en-US" sz="4000" i="1" dirty="0">
              <a:latin typeface="Aptos Display" panose="020B0004020202020204" pitchFamily="34" charset="0"/>
            </a:endParaRPr>
          </a:p>
          <a:p>
            <a:r>
              <a:rPr lang="en-US" sz="4000" i="1" dirty="0" err="1">
                <a:latin typeface="Aptos Display" panose="020B0004020202020204" pitchFamily="34" charset="0"/>
              </a:rPr>
              <a:t>Kaanum</a:t>
            </a:r>
            <a:r>
              <a:rPr lang="en-US" sz="4000" i="1" dirty="0">
                <a:latin typeface="Aptos Display" panose="020B0004020202020204" pitchFamily="34" charset="0"/>
              </a:rPr>
              <a:t> naam </a:t>
            </a:r>
            <a:r>
              <a:rPr lang="en-US" sz="4000" i="1" dirty="0" err="1">
                <a:latin typeface="Aptos Display" panose="020B0004020202020204" pitchFamily="34" charset="0"/>
              </a:rPr>
              <a:t>annaalil</a:t>
            </a:r>
            <a:r>
              <a:rPr lang="en-US" sz="4000" i="1" dirty="0">
                <a:latin typeface="Aptos Display" panose="020B0004020202020204" pitchFamily="34" charset="0"/>
              </a:rPr>
              <a:t> </a:t>
            </a:r>
            <a:r>
              <a:rPr lang="en-US" sz="4000" i="1" dirty="0" err="1">
                <a:latin typeface="Aptos Display" panose="020B0004020202020204" pitchFamily="34" charset="0"/>
              </a:rPr>
              <a:t>priyan</a:t>
            </a:r>
            <a:r>
              <a:rPr lang="en-US" sz="4000" i="1" dirty="0">
                <a:latin typeface="Aptos Display" panose="020B0004020202020204" pitchFamily="34" charset="0"/>
              </a:rPr>
              <a:t> </a:t>
            </a:r>
            <a:r>
              <a:rPr lang="en-US" sz="4000" i="1" dirty="0" err="1">
                <a:latin typeface="Aptos Display" panose="020B0004020202020204" pitchFamily="34" charset="0"/>
              </a:rPr>
              <a:t>ponmukham</a:t>
            </a:r>
            <a:endParaRPr lang="en-AE" sz="4000" i="1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790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CFDA01-F20B-4D74-F0F2-6C3A8E4804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348D2-05F7-E8BB-ECB7-FA91EDB984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706" y="-1"/>
            <a:ext cx="11697478" cy="3768696"/>
          </a:xfrm>
        </p:spPr>
        <p:txBody>
          <a:bodyPr anchor="ctr">
            <a:no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>
                <a:latin typeface="ML-TTAmbili" panose="04000000000000000000" pitchFamily="82" charset="0"/>
              </a:rPr>
              <a:t>യുദ്ധങ്ങളും ക്ഷാമങ്ങളും ഭൂകമ്പങ്ങളും അടിക്കടി ഉയര്‍ന്നിടുമ്പോള്‍</a:t>
            </a:r>
            <a:br>
              <a:rPr lang="ml-IN" sz="3600" b="1" dirty="0">
                <a:latin typeface="ML-TTAmbili" panose="04000000000000000000" pitchFamily="82" charset="0"/>
              </a:rPr>
            </a:br>
            <a:r>
              <a:rPr lang="ml-IN" sz="3600" b="1" dirty="0">
                <a:latin typeface="ML-TTAmbili" panose="04000000000000000000" pitchFamily="82" charset="0"/>
              </a:rPr>
              <a:t>കാന്തനേശു വരാന്‍ കാലമായ്</a:t>
            </a:r>
            <a:br>
              <a:rPr lang="en-US" sz="3600" b="1" dirty="0">
                <a:latin typeface="ML-TTAmbili" panose="04000000000000000000" pitchFamily="82" charset="0"/>
              </a:rPr>
            </a:br>
            <a:r>
              <a:rPr lang="ml-IN" sz="3600" b="1" dirty="0">
                <a:latin typeface="ML-TTAmbili" panose="04000000000000000000" pitchFamily="82" charset="0"/>
              </a:rPr>
              <a:t> രൂപാന്തരം പ്രാപിക്കും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EE1B6B7-3E2C-5245-860E-AC8294A09C6D}"/>
              </a:ext>
            </a:extLst>
          </p:cNvPr>
          <p:cNvSpPr txBox="1">
            <a:spLocks/>
          </p:cNvSpPr>
          <p:nvPr/>
        </p:nvSpPr>
        <p:spPr>
          <a:xfrm>
            <a:off x="245706" y="3828516"/>
            <a:ext cx="11697478" cy="30294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>
                <a:latin typeface="Aptos Display" panose="020B0004020202020204" pitchFamily="34" charset="0"/>
              </a:rPr>
              <a:t>Yudhangalum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kshaamangalum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bhookambangalum</a:t>
            </a:r>
            <a:endParaRPr lang="en-US" sz="4000" dirty="0">
              <a:latin typeface="Aptos Display" panose="020B0004020202020204" pitchFamily="34" charset="0"/>
            </a:endParaRPr>
          </a:p>
          <a:p>
            <a:pPr algn="l"/>
            <a:r>
              <a:rPr lang="en-US" sz="4000" dirty="0" err="1">
                <a:latin typeface="Aptos Display" panose="020B0004020202020204" pitchFamily="34" charset="0"/>
              </a:rPr>
              <a:t>Adikkadi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uyarnnidumbol</a:t>
            </a:r>
            <a:endParaRPr lang="en-US" sz="4000" dirty="0">
              <a:latin typeface="Aptos Display" panose="020B0004020202020204" pitchFamily="34" charset="0"/>
            </a:endParaRPr>
          </a:p>
          <a:p>
            <a:pPr algn="l"/>
            <a:r>
              <a:rPr lang="en-US" sz="4000" dirty="0">
                <a:latin typeface="Aptos Display" panose="020B0004020202020204" pitchFamily="34" charset="0"/>
              </a:rPr>
              <a:t>Kaanthan </a:t>
            </a:r>
            <a:r>
              <a:rPr lang="en-US" sz="4000" dirty="0" err="1">
                <a:latin typeface="Aptos Display" panose="020B0004020202020204" pitchFamily="34" charset="0"/>
              </a:rPr>
              <a:t>yeshu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varaan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kaalamaay</a:t>
            </a:r>
            <a:endParaRPr lang="en-US" sz="4000" dirty="0">
              <a:latin typeface="Aptos Display" panose="020B0004020202020204" pitchFamily="34" charset="0"/>
            </a:endParaRPr>
          </a:p>
          <a:p>
            <a:pPr algn="l"/>
            <a:r>
              <a:rPr lang="en-US" sz="4000" dirty="0" err="1">
                <a:latin typeface="Aptos Display" panose="020B0004020202020204" pitchFamily="34" charset="0"/>
              </a:rPr>
              <a:t>Roopaantharam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praapikkum</a:t>
            </a:r>
            <a:r>
              <a:rPr lang="en-US" sz="4000" dirty="0">
                <a:latin typeface="Aptos Display" panose="020B0004020202020204" pitchFamily="34" charset="0"/>
              </a:rPr>
              <a:t>-</a:t>
            </a:r>
            <a:endParaRPr lang="en-AE" sz="4000" i="1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862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C880C1-7E80-BD5C-77FC-C352763A16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08A42-EC9A-ACA8-63DC-D022C1AABC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706" y="-1"/>
            <a:ext cx="11697478" cy="3768696"/>
          </a:xfrm>
        </p:spPr>
        <p:txBody>
          <a:bodyPr anchor="ctr">
            <a:noAutofit/>
          </a:bodyPr>
          <a:lstStyle/>
          <a:p>
            <a:pPr>
              <a:lnSpc>
                <a:spcPct val="120000"/>
              </a:lnSpc>
            </a:pPr>
            <a:r>
              <a:rPr lang="ml-IN" sz="3600" b="1" dirty="0">
                <a:latin typeface="ML-TTAmbili" panose="04000000000000000000" pitchFamily="82" charset="0"/>
              </a:rPr>
              <a:t>ചേരും നാം വേഗത്തില്‍ ഇമ്പ വീടതില്‍</a:t>
            </a:r>
            <a:br>
              <a:rPr lang="ml-IN" sz="3600" b="1" dirty="0">
                <a:latin typeface="ML-TTAmbili" panose="04000000000000000000" pitchFamily="82" charset="0"/>
              </a:rPr>
            </a:br>
            <a:r>
              <a:rPr lang="ml-IN" sz="3600" b="1" dirty="0">
                <a:latin typeface="ML-TTAmbili" panose="04000000000000000000" pitchFamily="82" charset="0"/>
              </a:rPr>
              <a:t>കാണും നാം അന്നാളില്‍ പ്രിയന്‍ പൊന്മുഖം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C9B2EBE-36F8-CB01-8D12-C09CE6C87B6B}"/>
              </a:ext>
            </a:extLst>
          </p:cNvPr>
          <p:cNvSpPr txBox="1">
            <a:spLocks/>
          </p:cNvSpPr>
          <p:nvPr/>
        </p:nvSpPr>
        <p:spPr>
          <a:xfrm>
            <a:off x="245706" y="3828516"/>
            <a:ext cx="11697478" cy="30294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>
                <a:latin typeface="Aptos Display" panose="020B0004020202020204" pitchFamily="34" charset="0"/>
              </a:rPr>
              <a:t>Cherum</a:t>
            </a:r>
            <a:r>
              <a:rPr lang="en-US" sz="4000" i="1" dirty="0">
                <a:latin typeface="Aptos Display" panose="020B0004020202020204" pitchFamily="34" charset="0"/>
              </a:rPr>
              <a:t> naam </a:t>
            </a:r>
            <a:r>
              <a:rPr lang="en-US" sz="4000" i="1" dirty="0" err="1">
                <a:latin typeface="Aptos Display" panose="020B0004020202020204" pitchFamily="34" charset="0"/>
              </a:rPr>
              <a:t>vegathil</a:t>
            </a:r>
            <a:r>
              <a:rPr lang="en-US" sz="4000" i="1" dirty="0">
                <a:latin typeface="Aptos Display" panose="020B0004020202020204" pitchFamily="34" charset="0"/>
              </a:rPr>
              <a:t> </a:t>
            </a:r>
            <a:r>
              <a:rPr lang="en-US" sz="4000" i="1" dirty="0" err="1">
                <a:latin typeface="Aptos Display" panose="020B0004020202020204" pitchFamily="34" charset="0"/>
              </a:rPr>
              <a:t>imba</a:t>
            </a:r>
            <a:r>
              <a:rPr lang="en-US" sz="4000" i="1" dirty="0">
                <a:latin typeface="Aptos Display" panose="020B0004020202020204" pitchFamily="34" charset="0"/>
              </a:rPr>
              <a:t> </a:t>
            </a:r>
            <a:r>
              <a:rPr lang="en-US" sz="4000" i="1" dirty="0" err="1">
                <a:latin typeface="Aptos Display" panose="020B0004020202020204" pitchFamily="34" charset="0"/>
              </a:rPr>
              <a:t>veedathil</a:t>
            </a:r>
            <a:endParaRPr lang="en-US" sz="4000" i="1" dirty="0">
              <a:latin typeface="Aptos Display" panose="020B0004020202020204" pitchFamily="34" charset="0"/>
            </a:endParaRPr>
          </a:p>
          <a:p>
            <a:r>
              <a:rPr lang="en-US" sz="4000" i="1" dirty="0" err="1">
                <a:latin typeface="Aptos Display" panose="020B0004020202020204" pitchFamily="34" charset="0"/>
              </a:rPr>
              <a:t>Kaanum</a:t>
            </a:r>
            <a:r>
              <a:rPr lang="en-US" sz="4000" i="1" dirty="0">
                <a:latin typeface="Aptos Display" panose="020B0004020202020204" pitchFamily="34" charset="0"/>
              </a:rPr>
              <a:t> naam </a:t>
            </a:r>
            <a:r>
              <a:rPr lang="en-US" sz="4000" i="1" dirty="0" err="1">
                <a:latin typeface="Aptos Display" panose="020B0004020202020204" pitchFamily="34" charset="0"/>
              </a:rPr>
              <a:t>annaalil</a:t>
            </a:r>
            <a:r>
              <a:rPr lang="en-US" sz="4000" i="1" dirty="0">
                <a:latin typeface="Aptos Display" panose="020B0004020202020204" pitchFamily="34" charset="0"/>
              </a:rPr>
              <a:t> </a:t>
            </a:r>
            <a:r>
              <a:rPr lang="en-US" sz="4000" i="1" dirty="0" err="1">
                <a:latin typeface="Aptos Display" panose="020B0004020202020204" pitchFamily="34" charset="0"/>
              </a:rPr>
              <a:t>priyan</a:t>
            </a:r>
            <a:r>
              <a:rPr lang="en-US" sz="4000" i="1" dirty="0">
                <a:latin typeface="Aptos Display" panose="020B0004020202020204" pitchFamily="34" charset="0"/>
              </a:rPr>
              <a:t> </a:t>
            </a:r>
            <a:r>
              <a:rPr lang="en-US" sz="4000" i="1" dirty="0" err="1">
                <a:latin typeface="Aptos Display" panose="020B0004020202020204" pitchFamily="34" charset="0"/>
              </a:rPr>
              <a:t>ponmukham</a:t>
            </a:r>
            <a:endParaRPr lang="en-AE" sz="4000" i="1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120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2A0FEF-7E42-E710-742F-B90AE712F7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9E0BD-8E3D-C63D-16C4-7235AA579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706" y="-1"/>
            <a:ext cx="11697478" cy="3768696"/>
          </a:xfrm>
        </p:spPr>
        <p:txBody>
          <a:bodyPr anchor="ctr">
            <a:no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>
                <a:latin typeface="ML-TTAmbili" panose="04000000000000000000" pitchFamily="82" charset="0"/>
              </a:rPr>
              <a:t>രോഗം ദുഃഖങ്ങളും മരണമതും </a:t>
            </a:r>
            <a:br>
              <a:rPr lang="en-US" sz="3600" b="1" dirty="0">
                <a:latin typeface="ML-TTAmbili" panose="04000000000000000000" pitchFamily="82" charset="0"/>
              </a:rPr>
            </a:br>
            <a:r>
              <a:rPr lang="ml-IN" sz="3600" b="1" dirty="0">
                <a:latin typeface="ML-TTAmbili" panose="04000000000000000000" pitchFamily="82" charset="0"/>
              </a:rPr>
              <a:t>തെല്ലും നീ ഭയപ്പെടാതെ</a:t>
            </a:r>
            <a:br>
              <a:rPr lang="ml-IN" sz="3600" b="1" dirty="0">
                <a:latin typeface="ML-TTAmbili" panose="04000000000000000000" pitchFamily="82" charset="0"/>
              </a:rPr>
            </a:br>
            <a:r>
              <a:rPr lang="ml-IN" sz="3600" b="1" dirty="0">
                <a:latin typeface="ML-TTAmbili" panose="04000000000000000000" pitchFamily="82" charset="0"/>
              </a:rPr>
              <a:t>ദേഹം മണ്ണോടു ചേര്‍ന്നെന്നാലും </a:t>
            </a:r>
            <a:br>
              <a:rPr lang="en-US" sz="3600" b="1" dirty="0">
                <a:latin typeface="ML-TTAmbili" panose="04000000000000000000" pitchFamily="82" charset="0"/>
              </a:rPr>
            </a:br>
            <a:r>
              <a:rPr lang="ml-IN" sz="3600" b="1" dirty="0">
                <a:latin typeface="ML-TTAmbili" panose="04000000000000000000" pitchFamily="82" charset="0"/>
              </a:rPr>
              <a:t>രൂപാന്തരം പ്രാപിക്കും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58D64C2-744A-0338-B010-11484B090162}"/>
              </a:ext>
            </a:extLst>
          </p:cNvPr>
          <p:cNvSpPr txBox="1">
            <a:spLocks/>
          </p:cNvSpPr>
          <p:nvPr/>
        </p:nvSpPr>
        <p:spPr>
          <a:xfrm>
            <a:off x="245706" y="3828516"/>
            <a:ext cx="11697478" cy="30294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>
                <a:latin typeface="Aptos Display" panose="020B0004020202020204" pitchFamily="34" charset="0"/>
              </a:rPr>
              <a:t>Rogam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dukhangalum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maranamathum</a:t>
            </a:r>
            <a:endParaRPr lang="en-US" sz="4000" dirty="0">
              <a:latin typeface="Aptos Display" panose="020B0004020202020204" pitchFamily="34" charset="0"/>
            </a:endParaRPr>
          </a:p>
          <a:p>
            <a:pPr algn="l"/>
            <a:r>
              <a:rPr lang="en-US" sz="4000" dirty="0" err="1">
                <a:latin typeface="Aptos Display" panose="020B0004020202020204" pitchFamily="34" charset="0"/>
              </a:rPr>
              <a:t>Thellum</a:t>
            </a:r>
            <a:r>
              <a:rPr lang="en-US" sz="4000" dirty="0">
                <a:latin typeface="Aptos Display" panose="020B0004020202020204" pitchFamily="34" charset="0"/>
              </a:rPr>
              <a:t> nee </a:t>
            </a:r>
            <a:r>
              <a:rPr lang="en-US" sz="4000" dirty="0" err="1">
                <a:latin typeface="Aptos Display" panose="020B0004020202020204" pitchFamily="34" charset="0"/>
              </a:rPr>
              <a:t>bhayappedaathe</a:t>
            </a:r>
            <a:endParaRPr lang="en-US" sz="4000" dirty="0">
              <a:latin typeface="Aptos Display" panose="020B0004020202020204" pitchFamily="34" charset="0"/>
            </a:endParaRPr>
          </a:p>
          <a:p>
            <a:pPr algn="l"/>
            <a:r>
              <a:rPr lang="en-US" sz="4000" dirty="0" err="1">
                <a:latin typeface="Aptos Display" panose="020B0004020202020204" pitchFamily="34" charset="0"/>
              </a:rPr>
              <a:t>Deham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mannodu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chernnennaalum</a:t>
            </a:r>
            <a:endParaRPr lang="en-US" sz="4000" dirty="0">
              <a:latin typeface="Aptos Display" panose="020B0004020202020204" pitchFamily="34" charset="0"/>
            </a:endParaRPr>
          </a:p>
          <a:p>
            <a:pPr algn="l"/>
            <a:r>
              <a:rPr lang="en-US" sz="4000" dirty="0" err="1">
                <a:latin typeface="Aptos Display" panose="020B0004020202020204" pitchFamily="34" charset="0"/>
              </a:rPr>
              <a:t>Roopaantharam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praapikkum</a:t>
            </a:r>
            <a:r>
              <a:rPr lang="en-US" sz="4000" dirty="0">
                <a:latin typeface="Aptos Display" panose="020B0004020202020204" pitchFamily="34" charset="0"/>
              </a:rPr>
              <a:t>-</a:t>
            </a:r>
            <a:endParaRPr lang="en-AE" sz="4000" i="1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147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FC4C5D-5CA1-CE62-1E31-2643D29026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C9182-786F-2F60-0E94-D2B6EEC95B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706" y="-1"/>
            <a:ext cx="11697478" cy="3768696"/>
          </a:xfrm>
        </p:spPr>
        <p:txBody>
          <a:bodyPr anchor="ctr">
            <a:noAutofit/>
          </a:bodyPr>
          <a:lstStyle/>
          <a:p>
            <a:pPr>
              <a:lnSpc>
                <a:spcPct val="120000"/>
              </a:lnSpc>
            </a:pPr>
            <a:r>
              <a:rPr lang="ml-IN" sz="3600" b="1" dirty="0">
                <a:latin typeface="ML-TTAmbili" panose="04000000000000000000" pitchFamily="82" charset="0"/>
              </a:rPr>
              <a:t>ചേരും നാം വേഗത്തില്‍ ഇമ്പ വീടതില്‍</a:t>
            </a:r>
            <a:br>
              <a:rPr lang="ml-IN" sz="3600" b="1" dirty="0">
                <a:latin typeface="ML-TTAmbili" panose="04000000000000000000" pitchFamily="82" charset="0"/>
              </a:rPr>
            </a:br>
            <a:r>
              <a:rPr lang="ml-IN" sz="3600" b="1" dirty="0">
                <a:latin typeface="ML-TTAmbili" panose="04000000000000000000" pitchFamily="82" charset="0"/>
              </a:rPr>
              <a:t>കാണും നാം അന്നാളില്‍ പ്രിയന്‍ പൊന്മുഖം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B9A2331-3DE1-753C-484E-2EEBBFCB7B68}"/>
              </a:ext>
            </a:extLst>
          </p:cNvPr>
          <p:cNvSpPr txBox="1">
            <a:spLocks/>
          </p:cNvSpPr>
          <p:nvPr/>
        </p:nvSpPr>
        <p:spPr>
          <a:xfrm>
            <a:off x="245706" y="3828516"/>
            <a:ext cx="11697478" cy="30294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>
                <a:latin typeface="Aptos Display" panose="020B0004020202020204" pitchFamily="34" charset="0"/>
              </a:rPr>
              <a:t>Cherum</a:t>
            </a:r>
            <a:r>
              <a:rPr lang="en-US" sz="4000" i="1" dirty="0">
                <a:latin typeface="Aptos Display" panose="020B0004020202020204" pitchFamily="34" charset="0"/>
              </a:rPr>
              <a:t> naam </a:t>
            </a:r>
            <a:r>
              <a:rPr lang="en-US" sz="4000" i="1" dirty="0" err="1">
                <a:latin typeface="Aptos Display" panose="020B0004020202020204" pitchFamily="34" charset="0"/>
              </a:rPr>
              <a:t>vegathil</a:t>
            </a:r>
            <a:r>
              <a:rPr lang="en-US" sz="4000" i="1" dirty="0">
                <a:latin typeface="Aptos Display" panose="020B0004020202020204" pitchFamily="34" charset="0"/>
              </a:rPr>
              <a:t> </a:t>
            </a:r>
            <a:r>
              <a:rPr lang="en-US" sz="4000" i="1" dirty="0" err="1">
                <a:latin typeface="Aptos Display" panose="020B0004020202020204" pitchFamily="34" charset="0"/>
              </a:rPr>
              <a:t>imba</a:t>
            </a:r>
            <a:r>
              <a:rPr lang="en-US" sz="4000" i="1" dirty="0">
                <a:latin typeface="Aptos Display" panose="020B0004020202020204" pitchFamily="34" charset="0"/>
              </a:rPr>
              <a:t> </a:t>
            </a:r>
            <a:r>
              <a:rPr lang="en-US" sz="4000" i="1" dirty="0" err="1">
                <a:latin typeface="Aptos Display" panose="020B0004020202020204" pitchFamily="34" charset="0"/>
              </a:rPr>
              <a:t>veedathil</a:t>
            </a:r>
            <a:endParaRPr lang="en-US" sz="4000" i="1" dirty="0">
              <a:latin typeface="Aptos Display" panose="020B0004020202020204" pitchFamily="34" charset="0"/>
            </a:endParaRPr>
          </a:p>
          <a:p>
            <a:r>
              <a:rPr lang="en-US" sz="4000" i="1" dirty="0" err="1">
                <a:latin typeface="Aptos Display" panose="020B0004020202020204" pitchFamily="34" charset="0"/>
              </a:rPr>
              <a:t>Kaanum</a:t>
            </a:r>
            <a:r>
              <a:rPr lang="en-US" sz="4000" i="1" dirty="0">
                <a:latin typeface="Aptos Display" panose="020B0004020202020204" pitchFamily="34" charset="0"/>
              </a:rPr>
              <a:t> naam </a:t>
            </a:r>
            <a:r>
              <a:rPr lang="en-US" sz="4000" i="1" dirty="0" err="1">
                <a:latin typeface="Aptos Display" panose="020B0004020202020204" pitchFamily="34" charset="0"/>
              </a:rPr>
              <a:t>annaalil</a:t>
            </a:r>
            <a:r>
              <a:rPr lang="en-US" sz="4000" i="1" dirty="0">
                <a:latin typeface="Aptos Display" panose="020B0004020202020204" pitchFamily="34" charset="0"/>
              </a:rPr>
              <a:t> </a:t>
            </a:r>
            <a:r>
              <a:rPr lang="en-US" sz="4000" i="1" dirty="0" err="1">
                <a:latin typeface="Aptos Display" panose="020B0004020202020204" pitchFamily="34" charset="0"/>
              </a:rPr>
              <a:t>priyan</a:t>
            </a:r>
            <a:r>
              <a:rPr lang="en-US" sz="4000" i="1" dirty="0">
                <a:latin typeface="Aptos Display" panose="020B0004020202020204" pitchFamily="34" charset="0"/>
              </a:rPr>
              <a:t> </a:t>
            </a:r>
            <a:r>
              <a:rPr lang="en-US" sz="4000" i="1" dirty="0" err="1">
                <a:latin typeface="Aptos Display" panose="020B0004020202020204" pitchFamily="34" charset="0"/>
              </a:rPr>
              <a:t>ponmukham</a:t>
            </a:r>
            <a:endParaRPr lang="en-AE" sz="4000" i="1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762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A86604-1150-35EA-8D52-60D3A75050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8BE59-FD3F-9A5B-62D8-1F58F0EBA5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706" y="-1"/>
            <a:ext cx="11697478" cy="3768696"/>
          </a:xfrm>
        </p:spPr>
        <p:txBody>
          <a:bodyPr anchor="ctr">
            <a:noAutofit/>
          </a:bodyPr>
          <a:lstStyle/>
          <a:p>
            <a:pPr algn="l">
              <a:lnSpc>
                <a:spcPct val="120000"/>
              </a:lnSpc>
            </a:pPr>
            <a:r>
              <a:rPr lang="ml-IN" sz="3600" b="1" dirty="0">
                <a:latin typeface="ML-TTAmbili" panose="04000000000000000000" pitchFamily="82" charset="0"/>
              </a:rPr>
              <a:t>ഝടുഝടെ ഉയിര്‍ക്കും വിശുദ്ധരെല്ലാം </a:t>
            </a:r>
            <a:br>
              <a:rPr lang="en-US" sz="3600" b="1" dirty="0">
                <a:latin typeface="ML-TTAmbili" panose="04000000000000000000" pitchFamily="82" charset="0"/>
              </a:rPr>
            </a:br>
            <a:r>
              <a:rPr lang="ml-IN" sz="3600" b="1" dirty="0">
                <a:latin typeface="ML-TTAmbili" panose="04000000000000000000" pitchFamily="82" charset="0"/>
              </a:rPr>
              <a:t>കാഹളനാദം കേള്‍ക്കുമ്പോള്‍</a:t>
            </a:r>
            <a:br>
              <a:rPr lang="ml-IN" sz="3600" b="1" dirty="0">
                <a:latin typeface="ML-TTAmbili" panose="04000000000000000000" pitchFamily="82" charset="0"/>
              </a:rPr>
            </a:br>
            <a:r>
              <a:rPr lang="ml-IN" sz="3600" b="1" dirty="0">
                <a:latin typeface="ML-TTAmbili" panose="04000000000000000000" pitchFamily="82" charset="0"/>
              </a:rPr>
              <a:t>പാരില്‍ പാര്‍ത്തിടും നാം അന്നാളില്‍ </a:t>
            </a:r>
            <a:br>
              <a:rPr lang="en-US" sz="3600" b="1">
                <a:latin typeface="ML-TTAmbili" panose="04000000000000000000" pitchFamily="82" charset="0"/>
              </a:rPr>
            </a:br>
            <a:r>
              <a:rPr lang="ml-IN" sz="3600" b="1">
                <a:latin typeface="ML-TTAmbili" panose="04000000000000000000" pitchFamily="82" charset="0"/>
              </a:rPr>
              <a:t>രൂപാന്തരം </a:t>
            </a:r>
            <a:r>
              <a:rPr lang="ml-IN" sz="3600" b="1" dirty="0">
                <a:latin typeface="ML-TTAmbili" panose="04000000000000000000" pitchFamily="82" charset="0"/>
              </a:rPr>
              <a:t>പ്രാപിക്കും-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B348D4B-9694-4ADB-5E89-C363DB67D00A}"/>
              </a:ext>
            </a:extLst>
          </p:cNvPr>
          <p:cNvSpPr txBox="1">
            <a:spLocks/>
          </p:cNvSpPr>
          <p:nvPr/>
        </p:nvSpPr>
        <p:spPr>
          <a:xfrm>
            <a:off x="245706" y="3828516"/>
            <a:ext cx="11697478" cy="30294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>
                <a:latin typeface="Aptos Display" panose="020B0004020202020204" pitchFamily="34" charset="0"/>
              </a:rPr>
              <a:t>Thdaduthdade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uyirkkum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vishudharellaam</a:t>
            </a:r>
            <a:endParaRPr lang="en-US" sz="4000" dirty="0">
              <a:latin typeface="Aptos Display" panose="020B0004020202020204" pitchFamily="34" charset="0"/>
            </a:endParaRPr>
          </a:p>
          <a:p>
            <a:pPr algn="l"/>
            <a:r>
              <a:rPr lang="en-US" sz="4000" dirty="0" err="1">
                <a:latin typeface="Aptos Display" panose="020B0004020202020204" pitchFamily="34" charset="0"/>
              </a:rPr>
              <a:t>Kaahalanaadam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kelkkumbol</a:t>
            </a:r>
            <a:endParaRPr lang="en-US" sz="4000" dirty="0">
              <a:latin typeface="Aptos Display" panose="020B0004020202020204" pitchFamily="34" charset="0"/>
            </a:endParaRPr>
          </a:p>
          <a:p>
            <a:pPr algn="l"/>
            <a:r>
              <a:rPr lang="en-US" sz="4000" dirty="0" err="1">
                <a:latin typeface="Aptos Display" panose="020B0004020202020204" pitchFamily="34" charset="0"/>
              </a:rPr>
              <a:t>Paaril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paaarthidum</a:t>
            </a:r>
            <a:r>
              <a:rPr lang="en-US" sz="4000" dirty="0">
                <a:latin typeface="Aptos Display" panose="020B0004020202020204" pitchFamily="34" charset="0"/>
              </a:rPr>
              <a:t> naam </a:t>
            </a:r>
            <a:r>
              <a:rPr lang="en-US" sz="4000" dirty="0" err="1">
                <a:latin typeface="Aptos Display" panose="020B0004020202020204" pitchFamily="34" charset="0"/>
              </a:rPr>
              <a:t>annaalil</a:t>
            </a:r>
            <a:endParaRPr lang="en-US" sz="4000" dirty="0">
              <a:latin typeface="Aptos Display" panose="020B0004020202020204" pitchFamily="34" charset="0"/>
            </a:endParaRPr>
          </a:p>
          <a:p>
            <a:pPr algn="l"/>
            <a:r>
              <a:rPr lang="en-US" sz="4000" dirty="0" err="1">
                <a:latin typeface="Aptos Display" panose="020B0004020202020204" pitchFamily="34" charset="0"/>
              </a:rPr>
              <a:t>Roopaantharam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praapikkum</a:t>
            </a:r>
            <a:r>
              <a:rPr lang="en-US" sz="4000" dirty="0">
                <a:latin typeface="Aptos Display" panose="020B0004020202020204" pitchFamily="34" charset="0"/>
              </a:rPr>
              <a:t>-</a:t>
            </a:r>
            <a:endParaRPr lang="en-AE" sz="4000" i="1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420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56473D-1296-120C-0A7A-042AD49483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10457-1CA9-B87A-A9D1-360D0C0EA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706" y="-1"/>
            <a:ext cx="11697478" cy="3768696"/>
          </a:xfrm>
        </p:spPr>
        <p:txBody>
          <a:bodyPr anchor="ctr">
            <a:noAutofit/>
          </a:bodyPr>
          <a:lstStyle/>
          <a:p>
            <a:pPr>
              <a:lnSpc>
                <a:spcPct val="120000"/>
              </a:lnSpc>
            </a:pPr>
            <a:r>
              <a:rPr lang="ml-IN" sz="3600" b="1" dirty="0">
                <a:latin typeface="ML-TTAmbili" panose="04000000000000000000" pitchFamily="82" charset="0"/>
              </a:rPr>
              <a:t>ചേരും നാം വേഗത്തില്‍ ഇമ്പ വീടതില്‍</a:t>
            </a:r>
            <a:br>
              <a:rPr lang="ml-IN" sz="3600" b="1" dirty="0">
                <a:latin typeface="ML-TTAmbili" panose="04000000000000000000" pitchFamily="82" charset="0"/>
              </a:rPr>
            </a:br>
            <a:r>
              <a:rPr lang="ml-IN" sz="3600" b="1" dirty="0">
                <a:latin typeface="ML-TTAmbili" panose="04000000000000000000" pitchFamily="82" charset="0"/>
              </a:rPr>
              <a:t>കാണും നാം അന്നാളില്‍ പ്രിയന്‍ പൊന്മുഖം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A974106-F34E-1CF7-4299-EDB4DC633A4B}"/>
              </a:ext>
            </a:extLst>
          </p:cNvPr>
          <p:cNvSpPr txBox="1">
            <a:spLocks/>
          </p:cNvSpPr>
          <p:nvPr/>
        </p:nvSpPr>
        <p:spPr>
          <a:xfrm>
            <a:off x="245706" y="3828516"/>
            <a:ext cx="11697478" cy="30294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>
                <a:latin typeface="Aptos Display" panose="020B0004020202020204" pitchFamily="34" charset="0"/>
              </a:rPr>
              <a:t>Cherum</a:t>
            </a:r>
            <a:r>
              <a:rPr lang="en-US" sz="4000" i="1" dirty="0">
                <a:latin typeface="Aptos Display" panose="020B0004020202020204" pitchFamily="34" charset="0"/>
              </a:rPr>
              <a:t> naam </a:t>
            </a:r>
            <a:r>
              <a:rPr lang="en-US" sz="4000" i="1" dirty="0" err="1">
                <a:latin typeface="Aptos Display" panose="020B0004020202020204" pitchFamily="34" charset="0"/>
              </a:rPr>
              <a:t>vegathil</a:t>
            </a:r>
            <a:r>
              <a:rPr lang="en-US" sz="4000" i="1" dirty="0">
                <a:latin typeface="Aptos Display" panose="020B0004020202020204" pitchFamily="34" charset="0"/>
              </a:rPr>
              <a:t> </a:t>
            </a:r>
            <a:r>
              <a:rPr lang="en-US" sz="4000" i="1" dirty="0" err="1">
                <a:latin typeface="Aptos Display" panose="020B0004020202020204" pitchFamily="34" charset="0"/>
              </a:rPr>
              <a:t>imba</a:t>
            </a:r>
            <a:r>
              <a:rPr lang="en-US" sz="4000" i="1" dirty="0">
                <a:latin typeface="Aptos Display" panose="020B0004020202020204" pitchFamily="34" charset="0"/>
              </a:rPr>
              <a:t> </a:t>
            </a:r>
            <a:r>
              <a:rPr lang="en-US" sz="4000" i="1" dirty="0" err="1">
                <a:latin typeface="Aptos Display" panose="020B0004020202020204" pitchFamily="34" charset="0"/>
              </a:rPr>
              <a:t>veedathil</a:t>
            </a:r>
            <a:endParaRPr lang="en-US" sz="4000" i="1" dirty="0">
              <a:latin typeface="Aptos Display" panose="020B0004020202020204" pitchFamily="34" charset="0"/>
            </a:endParaRPr>
          </a:p>
          <a:p>
            <a:r>
              <a:rPr lang="en-US" sz="4000" i="1" dirty="0" err="1">
                <a:latin typeface="Aptos Display" panose="020B0004020202020204" pitchFamily="34" charset="0"/>
              </a:rPr>
              <a:t>Kaanum</a:t>
            </a:r>
            <a:r>
              <a:rPr lang="en-US" sz="4000" i="1" dirty="0">
                <a:latin typeface="Aptos Display" panose="020B0004020202020204" pitchFamily="34" charset="0"/>
              </a:rPr>
              <a:t> naam </a:t>
            </a:r>
            <a:r>
              <a:rPr lang="en-US" sz="4000" i="1" dirty="0" err="1">
                <a:latin typeface="Aptos Display" panose="020B0004020202020204" pitchFamily="34" charset="0"/>
              </a:rPr>
              <a:t>annaalil</a:t>
            </a:r>
            <a:r>
              <a:rPr lang="en-US" sz="4000" i="1" dirty="0">
                <a:latin typeface="Aptos Display" panose="020B0004020202020204" pitchFamily="34" charset="0"/>
              </a:rPr>
              <a:t> </a:t>
            </a:r>
            <a:r>
              <a:rPr lang="en-US" sz="4000" i="1" dirty="0" err="1">
                <a:latin typeface="Aptos Display" panose="020B0004020202020204" pitchFamily="34" charset="0"/>
              </a:rPr>
              <a:t>priyan</a:t>
            </a:r>
            <a:r>
              <a:rPr lang="en-US" sz="4000" i="1" dirty="0">
                <a:latin typeface="Aptos Display" panose="020B0004020202020204" pitchFamily="34" charset="0"/>
              </a:rPr>
              <a:t> </a:t>
            </a:r>
            <a:r>
              <a:rPr lang="en-US" sz="4000" i="1" dirty="0" err="1">
                <a:latin typeface="Aptos Display" panose="020B0004020202020204" pitchFamily="34" charset="0"/>
              </a:rPr>
              <a:t>ponmukham</a:t>
            </a:r>
            <a:endParaRPr lang="en-AE" sz="4000" i="1" dirty="0"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066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184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 Display</vt:lpstr>
      <vt:lpstr>Arial</vt:lpstr>
      <vt:lpstr>Calibri</vt:lpstr>
      <vt:lpstr>Calibri Light</vt:lpstr>
      <vt:lpstr>ML-TTAmbili</vt:lpstr>
      <vt:lpstr>Office Theme</vt:lpstr>
      <vt:lpstr>യേശു മണവാളന്‍ നമ്മെ ചേര്‍ക്കുവാന്‍  മദ്ധ്യവാനില്‍ വെളിപ്പെടുവാന്‍ കാലം ആസന്നമായ് പ്രിയരെ  ഒരുങ്ങാം വിശുദ്ധിയോടെ</vt:lpstr>
      <vt:lpstr>ചേരും നാം വേഗത്തില്‍ ഇമ്പ വീടതില്‍ കാണും നാം അന്നാളില്‍ പ്രിയന്‍ പൊന്മുഖം</vt:lpstr>
      <vt:lpstr>യുദ്ധങ്ങളും ക്ഷാമങ്ങളും ഭൂകമ്പങ്ങളും അടിക്കടി ഉയര്‍ന്നിടുമ്പോള്‍ കാന്തനേശു വരാന്‍ കാലമായ്  രൂപാന്തരം പ്രാപിക്കും</vt:lpstr>
      <vt:lpstr>ചേരും നാം വേഗത്തില്‍ ഇമ്പ വീടതില്‍ കാണും നാം അന്നാളില്‍ പ്രിയന്‍ പൊന്മുഖം</vt:lpstr>
      <vt:lpstr>രോഗം ദുഃഖങ്ങളും മരണമതും  തെല്ലും നീ ഭയപ്പെടാതെ ദേഹം മണ്ണോടു ചേര്‍ന്നെന്നാലും  രൂപാന്തരം പ്രാപിക്കും</vt:lpstr>
      <vt:lpstr>ചേരും നാം വേഗത്തില്‍ ഇമ്പ വീടതില്‍ കാണും നാം അന്നാളില്‍ പ്രിയന്‍ പൊന്മുഖം</vt:lpstr>
      <vt:lpstr>ഝടുഝടെ ഉയിര്‍ക്കും വിശുദ്ധരെല്ലാം  കാഹളനാദം കേള്‍ക്കുമ്പോള്‍ പാരില്‍ പാര്‍ത്തിടും നാം അന്നാളില്‍  രൂപാന്തരം പ്രാപിക്കും-</vt:lpstr>
      <vt:lpstr>ചേരും നാം വേഗത്തില്‍ ഇമ്പ വീടതില്‍ കാണും നാം അന്നാളില്‍ പ്രിയന്‍ പൊന്മുഖം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യേശു മണവാളന്‍ നമ്മെ </dc:title>
  <dc:subject>1037</dc:subject>
  <dc:creator>Christie Varghese</dc:creator>
  <cp:keywords>Formatting Pending</cp:keywords>
  <cp:lastModifiedBy>Christie Varghese</cp:lastModifiedBy>
  <cp:revision>2</cp:revision>
  <dcterms:created xsi:type="dcterms:W3CDTF">2023-11-03T13:45:38Z</dcterms:created>
  <dcterms:modified xsi:type="dcterms:W3CDTF">2025-06-27T07:15:02Z</dcterms:modified>
</cp:coreProperties>
</file>